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2" r:id="rId9"/>
    <p:sldId id="260" r:id="rId10"/>
    <p:sldId id="266" r:id="rId11"/>
    <p:sldId id="267" r:id="rId12"/>
    <p:sldId id="269" r:id="rId13"/>
    <p:sldId id="273" r:id="rId14"/>
    <p:sldId id="271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37"/>
    <a:srgbClr val="CC0099"/>
    <a:srgbClr val="0389A3"/>
    <a:srgbClr val="9966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6F623-4205-3CC0-1566-39B25788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s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e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G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3737"/>
                </a:solidFill>
                <a:latin typeface="Arial Black" panose="020B0A04020102020204" pitchFamily="34" charset="0"/>
              </a:rPr>
              <a:t>j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857" y="795135"/>
            <a:ext cx="40976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Caballo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29DF9-0E5C-488B-9955-0A898512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2496" y="2088482"/>
            <a:ext cx="3595436" cy="3595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2D99A-7748-49F9-BD10-6C2E250F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  <a14:imgEffect>
                      <a14:sharpenSoften amount="43000"/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648907" cy="664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66BC5-7312-4A6A-BE75-094C42D30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59" b="89844" l="9961" r="93457">
                        <a14:foregroundMark x1="29590" y1="8203" x2="32910" y2="11426"/>
                        <a14:foregroundMark x1="20996" y1="5957" x2="21680" y2="10059"/>
                        <a14:foregroundMark x1="46387" y1="89844" x2="46387" y2="89844"/>
                        <a14:foregroundMark x1="93457" y1="66504" x2="89355" y2="69629"/>
                        <a14:foregroundMark x1="42578" y1="5957" x2="42578" y2="5957"/>
                        <a14:backgroundMark x1="52930" y1="83496" x2="57422" y2="83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664" y="430225"/>
            <a:ext cx="3316514" cy="3316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78A89-F301-C33C-7692-5120B091A95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AED0B-9F65-085E-75EF-5FD8E879EE99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Cabra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788F2-E587-4437-BD7B-85BCCC13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9712" y="2165387"/>
            <a:ext cx="3942409" cy="3942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2EBA4-3F99-41D6-B6ED-C6D55BDD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  <a14:imgEffect>
                      <a14:sharpenSoften amount="40000"/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6154"/>
            <a:ext cx="6889882" cy="6889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A6EA5A-AD68-40D3-4D2F-E27B9C85FF4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AF72D-DD26-6DF1-5F62-4E7C05D4B23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05435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Oveja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40361-5DAF-4303-B3A1-BA0C4D29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37" y="2182072"/>
            <a:ext cx="4038847" cy="4038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2A3AD-3CD6-493C-B1B0-07373505A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521502"/>
            <a:ext cx="6250898" cy="6250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D705A-6474-BD35-AB6F-CD6949C4990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9AF18-2439-2105-90C6-92CA5C96F1FB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4171" y="809220"/>
            <a:ext cx="303283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Burro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682EA-C88E-4DC4-B56A-EEDB31C73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81" y="2548158"/>
            <a:ext cx="3649856" cy="364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169D-3CE8-4FA3-8A1C-887F1FDF7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7" y="1429155"/>
            <a:ext cx="6264846" cy="6264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6C2B2-44D4-BC93-4EA6-29FA4B98A79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9ECED-319E-4704-AD6A-24CDBA2D60C1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164589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2205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Cerdo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3B423A-7526-4D16-9F29-A28D98D8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53" y="2180597"/>
            <a:ext cx="4162648" cy="4162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A21B6-871B-4872-B7BA-5CB0F5CDE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7041082" cy="7041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12644-E2D1-DC50-A1EE-422C0BD2472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FAF51-4A9C-5FF2-5F58-CD74CCD7DC15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85812" y="935662"/>
            <a:ext cx="37773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Conejo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983B2-200F-4C22-98A4-F2AEFC58E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1769" y="2413416"/>
            <a:ext cx="3327817" cy="3327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D2714-23D4-4D2A-AEEB-0C7943272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7" y="1949297"/>
            <a:ext cx="5494611" cy="5494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A8108-050F-A7D5-24CF-9967AF946E2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24C6D-AE4E-6C2F-8555-1F7295BEB063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99533" y="693569"/>
            <a:ext cx="2527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Pollo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69891-8998-4214-ABAB-EF23E9D5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7" b="89941" l="9961" r="89941">
                        <a14:foregroundMark x1="43164" y1="9277" x2="43164" y2="9277"/>
                        <a14:backgroundMark x1="73047" y1="27930" x2="71289" y2="8691"/>
                        <a14:backgroundMark x1="13086" y1="40332" x2="15430" y2="26270"/>
                        <a14:backgroundMark x1="84766" y1="62109" x2="83887" y2="72754"/>
                        <a14:backgroundMark x1="86914" y1="38379" x2="86914" y2="38379"/>
                        <a14:backgroundMark x1="88281" y1="47266" x2="88281" y2="47266"/>
                        <a14:backgroundMark x1="27734" y1="79688" x2="27734" y2="79688"/>
                        <a14:backgroundMark x1="45313" y1="85059" x2="45313" y2="85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42102" y="693570"/>
            <a:ext cx="2173460" cy="21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8C5EB-DDE5-427E-A2B7-CC5700E1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3" b="89941" l="9961" r="89941">
                        <a14:foregroundMark x1="38867" y1="10449" x2="30273" y2="9863"/>
                        <a14:backgroundMark x1="34082" y1="7324" x2="34082" y2="7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31207" y="1807558"/>
            <a:ext cx="1841751" cy="1841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0F3BCC-3EC9-4D40-96DE-BBA06F515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9625" y="2241711"/>
            <a:ext cx="3288977" cy="3288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0C7B0-DD83-465E-8F79-4A9454607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  <a14:imgEffect>
                      <a14:sharpenSoften amount="71000"/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798" y="1755390"/>
            <a:ext cx="5483094" cy="5483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D600D-8CF5-28D3-12CA-7A8D423367F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5A706-11AD-75C2-BCBE-5FA53D92012F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05648" y="693569"/>
            <a:ext cx="435275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Pato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F9872-42BC-446A-800C-304CC42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5288" y="2077462"/>
            <a:ext cx="3160866" cy="316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225DF-3D22-4153-BAEF-759A1537C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625" y="1840624"/>
            <a:ext cx="5656783" cy="5656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E31D4-40B8-AB16-149F-131C8F654CC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E05C4-C563-FD58-EE8F-06652B4E4E05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0967" y="795135"/>
            <a:ext cx="3753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Pintade</a:t>
            </a:r>
            <a:endParaRPr lang="en-US" sz="88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C483D-45ED-4A50-8C8B-BD6D757B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72365"/>
            <a:ext cx="6280323" cy="6280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1ABC22-2D14-44E0-A3FC-EDF33530C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8458" y="1899187"/>
            <a:ext cx="3091064" cy="3091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B00F1-BEAE-42B1-B849-1E82A41C6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6" b="93262" l="6055" r="92383">
                        <a14:foregroundMark x1="34277" y1="11523" x2="22070" y2="8594"/>
                        <a14:foregroundMark x1="13477" y1="26465" x2="18457" y2="30273"/>
                        <a14:foregroundMark x1="18457" y1="30273" x2="19336" y2="30664"/>
                        <a14:foregroundMark x1="11035" y1="44629" x2="6055" y2="58984"/>
                        <a14:foregroundMark x1="6055" y1="58984" x2="7813" y2="61719"/>
                        <a14:foregroundMark x1="36523" y1="90430" x2="36523" y2="90430"/>
                        <a14:foregroundMark x1="53223" y1="93359" x2="53223" y2="93359"/>
                        <a14:foregroundMark x1="47070" y1="91699" x2="47070" y2="91699"/>
                        <a14:foregroundMark x1="92383" y1="52441" x2="87793" y2="26270"/>
                        <a14:foregroundMark x1="35742" y1="91797" x2="35742" y2="91797"/>
                        <a14:foregroundMark x1="60449" y1="92285" x2="60449" y2="92285"/>
                        <a14:foregroundMark x1="20996" y1="5566" x2="20996" y2="5566"/>
                        <a14:foregroundMark x1="30078" y1="5566" x2="30078" y2="5566"/>
                        <a14:backgroundMark x1="40723" y1="96094" x2="40430" y2="91211"/>
                        <a14:backgroundMark x1="49219" y1="94141" x2="49219" y2="94141"/>
                        <a14:backgroundMark x1="25000" y1="5859" x2="25000" y2="5859"/>
                        <a14:backgroundMark x1="95117" y1="44141" x2="95117" y2="44141"/>
                        <a14:backgroundMark x1="33789" y1="93457" x2="33789" y2="93457"/>
                        <a14:backgroundMark x1="49512" y1="93945" x2="49512" y2="93945"/>
                        <a14:backgroundMark x1="52734" y1="94629" x2="52734" y2="94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9943" y="3010142"/>
            <a:ext cx="1464796" cy="1464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210C5-FAD2-9D1A-8B66-6DAA7D2419C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A8546-0E58-7DC1-FCD4-B4004BD7E858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20087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Ganso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F58C-848D-412D-841E-117619FDC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087" y="2038662"/>
            <a:ext cx="4609475" cy="460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207A7-4915-4741-A047-7803BD159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foregroundMark x1="48145" y1="90234" x2="48145" y2="90234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4263"/>
            <a:ext cx="6977265" cy="6977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3B2F5-5E17-DE0C-83DE-B518F7EE724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DD89B-9B16-ABA4-4627-4BC2819F6C29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38D27A3-C69C-4260-8066-E44F31E1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5013" y="0"/>
            <a:ext cx="8826285" cy="8826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24981" y="795135"/>
            <a:ext cx="394654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Pavo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6F62E-590F-4B00-A545-3B68FB898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7350" y="1543879"/>
            <a:ext cx="4684641" cy="468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D203A-D739-4F48-A730-A959A2362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141" l="2051" r="96094">
                        <a14:foregroundMark x1="25391" y1="60352" x2="35352" y2="32129"/>
                        <a14:foregroundMark x1="35352" y1="32129" x2="34277" y2="26660"/>
                        <a14:foregroundMark x1="25391" y1="52246" x2="33301" y2="29492"/>
                        <a14:foregroundMark x1="33301" y1="29492" x2="38672" y2="35645"/>
                        <a14:foregroundMark x1="38672" y1="35645" x2="48535" y2="36230"/>
                        <a14:foregroundMark x1="48535" y1="36230" x2="55566" y2="35059"/>
                        <a14:foregroundMark x1="55566" y1="35059" x2="52148" y2="24414"/>
                        <a14:foregroundMark x1="52148" y1="24414" x2="50684" y2="24316"/>
                        <a14:foregroundMark x1="54688" y1="26660" x2="69434" y2="52246"/>
                        <a14:foregroundMark x1="69434" y1="52246" x2="70215" y2="64746"/>
                        <a14:foregroundMark x1="70215" y1="64746" x2="67871" y2="76172"/>
                        <a14:foregroundMark x1="67871" y1="76172" x2="70313" y2="70801"/>
                        <a14:foregroundMark x1="70898" y1="49219" x2="62402" y2="32813"/>
                        <a14:foregroundMark x1="55078" y1="18945" x2="54785" y2="12305"/>
                        <a14:foregroundMark x1="54785" y1="12305" x2="51074" y2="6250"/>
                        <a14:foregroundMark x1="51074" y1="6250" x2="41602" y2="6348"/>
                        <a14:foregroundMark x1="41602" y1="6348" x2="35352" y2="8203"/>
                        <a14:foregroundMark x1="35352" y1="8203" x2="35254" y2="8496"/>
                        <a14:foregroundMark x1="42578" y1="3516" x2="52246" y2="7910"/>
                        <a14:foregroundMark x1="88867" y1="29297" x2="92773" y2="52734"/>
                        <a14:foregroundMark x1="92773" y1="52734" x2="90820" y2="63281"/>
                        <a14:foregroundMark x1="90820" y1="63281" x2="92480" y2="65918"/>
                        <a14:foregroundMark x1="93652" y1="46289" x2="96191" y2="54395"/>
                        <a14:foregroundMark x1="32910" y1="27539" x2="28320" y2="41309"/>
                        <a14:foregroundMark x1="28320" y1="41309" x2="28320" y2="41504"/>
                        <a14:foregroundMark x1="28125" y1="38379" x2="29883" y2="31055"/>
                        <a14:foregroundMark x1="29883" y1="31055" x2="34961" y2="24023"/>
                        <a14:foregroundMark x1="34961" y1="24023" x2="35254" y2="23730"/>
                        <a14:foregroundMark x1="10156" y1="37988" x2="4590" y2="43848"/>
                        <a14:foregroundMark x1="4590" y1="43848" x2="8789" y2="54004"/>
                        <a14:foregroundMark x1="8789" y1="54004" x2="3906" y2="60254"/>
                        <a14:foregroundMark x1="3906" y1="60254" x2="7520" y2="62305"/>
                        <a14:foregroundMark x1="3418" y1="46289" x2="3418" y2="40723"/>
                        <a14:foregroundMark x1="2051" y1="54785" x2="4590" y2="61523"/>
                        <a14:foregroundMark x1="4590" y1="61523" x2="4590" y2="61523"/>
                        <a14:foregroundMark x1="33105" y1="91992" x2="40234" y2="88184"/>
                        <a14:foregroundMark x1="54492" y1="94141" x2="53613" y2="91016"/>
                        <a14:foregroundMark x1="53809" y1="2344" x2="56836" y2="7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035" y="2109713"/>
            <a:ext cx="3552972" cy="3552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D2A838-18A1-1FB1-F7CA-522F52B12EA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A85B7-7D7C-2EAA-AECA-3AA100750941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795135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Avestruz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7A04F-6893-4B23-87AA-83584FAEE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921" y="2162629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E41B2-48A1-483C-AEA7-4D2248D24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322302" cy="6322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D998-EE4C-A5F9-0625-C37E60DD568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7C88B-235C-F912-2B2F-3242BA7348AF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271" y="795135"/>
            <a:ext cx="3586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Vaca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0C85D-58CB-426B-9D5A-661B42C3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8594" r="93848">
                        <a14:foregroundMark x1="24512" y1="8594" x2="30469" y2="13086"/>
                        <a14:foregroundMark x1="30469" y1="13086" x2="30469" y2="13086"/>
                        <a14:foregroundMark x1="31836" y1="8203" x2="31836" y2="8203"/>
                        <a14:foregroundMark x1="40918" y1="8008" x2="40918" y2="8008"/>
                        <a14:foregroundMark x1="8594" y1="14551" x2="8594" y2="14551"/>
                        <a14:foregroundMark x1="72852" y1="34180" x2="74414" y2="72266"/>
                        <a14:foregroundMark x1="74414" y1="72266" x2="70508" y2="78906"/>
                        <a14:foregroundMark x1="70508" y1="78906" x2="70410" y2="79590"/>
                        <a14:foregroundMark x1="90039" y1="46484" x2="93945" y2="42773"/>
                        <a14:foregroundMark x1="23926" y1="7813" x2="23926" y2="7813"/>
                        <a14:foregroundMark x1="40820" y1="7715" x2="40820" y2="7715"/>
                        <a14:backgroundMark x1="79785" y1="30664" x2="80566" y2="31738"/>
                        <a14:backgroundMark x1="72168" y1="23242" x2="72168" y2="2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4611" y="1542315"/>
            <a:ext cx="1365778" cy="136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91413-017E-40BA-BED1-203BCF53A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39" y="2372388"/>
            <a:ext cx="3923482" cy="3923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C3C19-0897-45D0-9CAE-F4C2DE71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65" y="1275522"/>
            <a:ext cx="6731443" cy="6731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48162-88A3-D481-F721-B7072B83C9F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64029-21DF-E7DB-6198-B06909A42DDC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Animales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granja </a:t>
            </a: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</TotalTime>
  <Words>111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62</cp:revision>
  <dcterms:created xsi:type="dcterms:W3CDTF">2025-02-12T09:43:58Z</dcterms:created>
  <dcterms:modified xsi:type="dcterms:W3CDTF">2025-05-07T15:01:41Z</dcterms:modified>
</cp:coreProperties>
</file>